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4" r:id="rId5"/>
    <p:sldId id="262" r:id="rId6"/>
    <p:sldId id="259" r:id="rId7"/>
    <p:sldId id="258" r:id="rId8"/>
    <p:sldId id="260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453F7-2A7C-465A-BF83-87165AC0CECF}" v="227" dt="2023-10-24T14:20:21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7644-2D61-48EF-922C-47A66DA440A5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B8C9-79E4-4A05-9543-7287598C54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29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C1D20-D3FF-44F0-8606-A877A0181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8FD549-EF03-4B13-BA0D-7EACB487A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FA726D-09A7-45B2-80C5-8CB490C0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C3A8-52F8-4B8F-81B0-627B62D5776D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93C451-F7E5-45AE-8F39-4E8D61B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397AB0-0E99-41D2-A343-16AF68A2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48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DE8F5-82E8-49EB-B883-631302A9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30F0A9-1487-4B12-B907-DBE2AD64E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3EF0F-9F23-40C8-85AF-2FF6D32E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A636-5B74-4D2E-A62F-B5FD26DCF31E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214A27-C94D-4DFE-B949-323DDA8A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BFADA9-B2DB-4993-9583-53B1B18F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8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679C7D0-0C1E-4904-A9F9-240032823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C43C65-705D-4BB5-B9B7-EDC2E62F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665C0D-4876-4D78-9176-DFEBF85A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0DEB2-E5DE-43AA-9174-068A613C5D04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12D0C4-96BA-41BF-AD4F-BF21BD9F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010DE4-D4FA-40EB-AD85-420EDD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1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E727F-0AD4-4E68-9BD3-228B98B3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7C0717-C49B-4265-B081-46F6002C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3AA7DB-D693-492C-8750-D6C46F4D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2A2E-39A5-414D-97B5-E5B2F9FB2708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5BD0D6-266B-44BB-AAFF-AE6C8FF4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6EA06B-4DB1-4733-B8A0-C946AC56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65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E2D5C-934C-471F-A0A9-9315FF2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37D952-C563-45CB-A66E-BAAC588D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4502F4-C765-4F76-A8BB-61AB1783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8CAD-9CFC-4EA1-86CC-E811F6843906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EB678E-5D3D-4B3E-8545-98EDDDDF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822D8A-5913-4DFF-9D45-C589190A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72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F49B10-DD00-4FFA-AFD3-B150FD84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153AF-2690-4DFD-A79D-C64F609A7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146DC7-BCD5-43E7-906A-DC933F95B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6B6E68-D85B-476E-9078-0AFA767B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87494-C8A7-4E49-AF8C-B2F0D375757F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B1BAEA-ED1B-4F27-A172-8B2C3589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7852F-EA24-4CDE-BB3B-4D81E32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06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BCCE4F-A08A-44A9-B318-E665D87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F7AE6-117B-4034-BC9F-37A246B80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641DFF-F0FC-4DA2-B93C-6DBBD4A2A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00AE5D-87E9-473A-BD83-F90B451B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224811A-00FE-4328-87AC-9537957DB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BB6478C-86AF-477B-A807-99773E41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4FFB-05AC-44DD-9DEF-960634D0507E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0383AC9-E8A2-4EE5-B693-8ECB474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5BFFFF-0A35-4CD2-8C16-38A9AC3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17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BCC03-8246-4A76-B770-64E5E610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09A2AB-0C1D-4203-A72D-0860C7A6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CCF4-F46D-49F7-B862-306BDA5CCF98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CA3267-25FC-485D-BA96-5EDEF044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079C37-C4B7-4123-9311-F48A11A1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14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319006-1EFF-4ABF-8705-A37E1049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0CE7-A8AB-493B-A708-4EB53E226D71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22BB07-8710-473D-8902-2E84963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589CDB-868E-48A0-9D3D-3139197C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75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F019B-E996-4009-BB4D-4C0C6382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42C6F-F67C-42AD-B68C-3C54E9BA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86C171-9FC2-4F04-BBC2-FB06F757B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CE3747-79EE-4233-A538-EA2877B2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43BF-1D03-4112-BCFD-2299FEC3E3E5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51FD05-9FDA-4542-95BD-E6089751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92AE6F-0000-4974-84A3-E75FD94E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19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CD9C9-F323-4161-A3A0-6DEB53DD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ECADEA3-218A-4CA1-A523-F511DACE1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D4E4DD-33CE-4B15-921B-131B60EAC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1982A6-51EE-4FE2-9EE2-43D28C6D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18DB-7926-467D-B804-B288514E39FB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E0B46D-BB69-404D-A06A-6D066E65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3A71B6-193E-4C79-8170-0055383C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80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CF76297-6623-4C43-B674-D444868E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55E366-A6CB-4F28-A8C6-F34CCD8D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1F59C7-8D89-4A56-B5F2-F66726785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7CEA0-DA76-46D0-8404-230C80D43928}" type="datetime1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BE6D86-9E42-4B36-AD74-43A6D1707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C4CC28-D5C8-416F-AAAB-99050498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9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gs/ie04-aizu-2023/projects/14/views/2?pane=issue&amp;itemId=4258268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9B253974-C06B-1285-B8D1-1286C89C8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542B8B-1AB8-440E-85D7-9DE7BA846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altLang="ja-JP" sz="3600">
                <a:solidFill>
                  <a:schemeClr val="tx2"/>
                </a:solidFill>
              </a:rPr>
              <a:t>Project</a:t>
            </a:r>
            <a:r>
              <a:rPr kumimoji="1" lang="en-US" altLang="ja-JP" sz="3600">
                <a:solidFill>
                  <a:schemeClr val="tx2"/>
                </a:solidFill>
              </a:rPr>
              <a:t>: TA Report</a:t>
            </a:r>
            <a:endParaRPr kumimoji="1" lang="ja-JP" altLang="en-US" sz="3600">
              <a:solidFill>
                <a:schemeClr val="tx2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05779C-1AC8-43D0-80BB-BCEF5C654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anchor="ctr">
            <a:normAutofit fontScale="92500"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</a:rPr>
              <a:t>IE04 Weekly Progress Report</a:t>
            </a:r>
            <a:r>
              <a:rPr kumimoji="1" lang="en-US" altLang="ja-JP" sz="1400">
                <a:solidFill>
                  <a:schemeClr val="tx2"/>
                </a:solidFill>
              </a:rPr>
              <a:t>, week 4</a:t>
            </a:r>
            <a:endParaRPr kumimoji="1" lang="en-US" altLang="ja-JP" sz="1400" dirty="0">
              <a:solidFill>
                <a:schemeClr val="tx2"/>
              </a:solidFill>
            </a:endParaRPr>
          </a:p>
          <a:p>
            <a:r>
              <a:rPr lang="en-US" altLang="ja-JP" sz="1400" dirty="0">
                <a:solidFill>
                  <a:schemeClr val="tx2"/>
                </a:solidFill>
              </a:rPr>
              <a:t>2023/10/25</a:t>
            </a:r>
          </a:p>
          <a:p>
            <a:r>
              <a:rPr kumimoji="1" lang="en-US" altLang="ja-JP" sz="1400" dirty="0">
                <a:solidFill>
                  <a:schemeClr val="tx2"/>
                </a:solidFill>
              </a:rPr>
              <a:t>Team: </a:t>
            </a:r>
            <a:r>
              <a:rPr lang="en-US" altLang="ja-JP" sz="1400" dirty="0">
                <a:solidFill>
                  <a:schemeClr val="tx2"/>
                </a:solidFill>
              </a:rPr>
              <a:t>Pikachu</a:t>
            </a:r>
            <a:endParaRPr kumimoji="1" lang="ja-JP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534" y="688261"/>
            <a:ext cx="9407629" cy="105319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sz="3200" kern="1200">
                <a:latin typeface="+mj-lt"/>
                <a:ea typeface="+mj-ea"/>
                <a:cs typeface="+mj-cs"/>
              </a:rPr>
              <a:t>Activities of Previous Week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kumimoji="1" lang="en-US" altLang="ja-JP">
              <a:solidFill>
                <a:schemeClr val="tx1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0706014"/>
              </p:ext>
            </p:extLst>
          </p:nvPr>
        </p:nvGraphicFramePr>
        <p:xfrm>
          <a:off x="1096628" y="2250410"/>
          <a:ext cx="10002809" cy="3922562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521010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914603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35243">
                  <a:extLst>
                    <a:ext uri="{9D8B030D-6E8A-4147-A177-3AD203B41FA5}">
                      <a16:colId xmlns:a16="http://schemas.microsoft.com/office/drawing/2014/main" val="501049962"/>
                    </a:ext>
                  </a:extLst>
                </a:gridCol>
                <a:gridCol w="1831953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074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Task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Member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Status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Work Hours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07485"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UI definition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Youssef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100%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 dirty="0"/>
                        <a:t>1:00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07485"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User case diagram description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Merci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100%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 dirty="0"/>
                        <a:t>0:30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230662876"/>
                  </a:ext>
                </a:extLst>
              </a:tr>
              <a:tr h="310718"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PowerPoint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Merci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300" dirty="0"/>
                        <a:t>100%</a:t>
                      </a:r>
                      <a:endParaRPr kumimoji="1" lang="en-US" altLang="ja-JP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 dirty="0"/>
                        <a:t>1:00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Calibri"/>
                      </a:endParaRPr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>
                        <a:latin typeface="Calibri"/>
                      </a:endParaRPr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Calibri"/>
                      </a:endParaRPr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400">
                        <a:latin typeface="Calibri"/>
                      </a:endParaRPr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07485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Total time: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 dirty="0"/>
                        <a:t>2:30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38D6DDA-9FA4-2DBD-A4E9-CF263E9E5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2255838"/>
            <a:ext cx="3979863" cy="3505200"/>
          </a:xfrm>
          <a:prstGeom prst="rect">
            <a:avLst/>
          </a:prstGeom>
        </p:spPr>
      </p:pic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0FE87813-9F27-A2D6-5C58-1CF11D55C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5" y="2255838"/>
            <a:ext cx="5827713" cy="350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3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42864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BA26B186-9888-CFAE-1883-D0E09D1CE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06045"/>
            <a:ext cx="5294716" cy="2845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BE19858-6059-4AF6-9891-52B9E5255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781021"/>
            <a:ext cx="5294715" cy="32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46E01-F0D9-328E-3B92-607CA14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3476" y="135890"/>
            <a:ext cx="10175631" cy="111184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Use-case Diagram Description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3906-6F1D-D271-5296-A4BB02AE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5</a:t>
            </a:fld>
            <a:endParaRPr kumimoji="1" lang="en-US" altLang="ja-JP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D8CE3-A912-43E2-7EEA-F675BFBD5851}"/>
              </a:ext>
            </a:extLst>
          </p:cNvPr>
          <p:cNvSpPr txBox="1"/>
          <p:nvPr/>
        </p:nvSpPr>
        <p:spPr>
          <a:xfrm>
            <a:off x="1178480" y="1504411"/>
            <a:ext cx="65230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-apple-system"/>
                <a:hlinkClick r:id="rId2"/>
              </a:rPr>
              <a:t>Github </a:t>
            </a:r>
            <a:endParaRPr lang="en-US" b="1" i="0" dirty="0">
              <a:effectLst/>
              <a:latin typeface="-apple-system"/>
            </a:endParaRPr>
          </a:p>
          <a:p>
            <a:pPr algn="l"/>
            <a:endParaRPr lang="en-US" b="1" i="0" dirty="0">
              <a:effectLst/>
              <a:latin typeface="-apple-system"/>
            </a:endParaRPr>
          </a:p>
          <a:p>
            <a:pPr algn="l"/>
            <a:r>
              <a:rPr lang="en-US" b="1" i="0" dirty="0">
                <a:effectLst/>
                <a:latin typeface="-apple-system"/>
              </a:rPr>
              <a:t>Use-Case Diagram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TA: starts the system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Faculty: reviews the report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SAD: approves the report</a:t>
            </a:r>
          </a:p>
          <a:p>
            <a:pPr algn="l"/>
            <a:r>
              <a:rPr lang="en-US" b="1" i="0" dirty="0">
                <a:effectLst/>
                <a:latin typeface="-apple-system"/>
              </a:rPr>
              <a:t>How It Works</a:t>
            </a:r>
          </a:p>
          <a:p>
            <a:pPr algn="l"/>
            <a:endParaRPr lang="en-US" b="1" i="0" dirty="0"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BE840-17DF-C270-5062-0359644C5DF2}"/>
              </a:ext>
            </a:extLst>
          </p:cNvPr>
          <p:cNvSpPr txBox="1"/>
          <p:nvPr/>
        </p:nvSpPr>
        <p:spPr>
          <a:xfrm>
            <a:off x="1668504" y="3676904"/>
            <a:ext cx="65200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The TA will log into the system and add/select the course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The report for that particular course will be created automatically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The TA will be able to submit the report to the faculty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The Faculty will review and either give feedback or verify the report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If the report is verified, the TA will be able to submit to the SAD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The SAD will approve the report or 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250431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Plan for Next Week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657327"/>
              </p:ext>
            </p:extLst>
          </p:nvPr>
        </p:nvGraphicFramePr>
        <p:xfrm>
          <a:off x="1611735" y="1690688"/>
          <a:ext cx="9067450" cy="43434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Sequence diagram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login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(UI design) TA course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TA report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Faculty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Administration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Notification Tab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 &amp; 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4:00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12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9E777-F704-44B8-A2F0-B807D5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Phase Task Board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0ED618-5E21-42B1-A2D8-C5F0F9B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E2FAEAE7-1004-B2A5-1BC5-FEC023006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004"/>
            <a:ext cx="7772400" cy="375777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5FE8203-182A-A912-7301-209E73B15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0"/>
          <a:stretch/>
        </p:blipFill>
        <p:spPr>
          <a:xfrm>
            <a:off x="838200" y="5453780"/>
            <a:ext cx="7772400" cy="8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DF911A-3F06-4E2A-BC10-104B472E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Issues &amp; Risks (*if any)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F3F06B-7BD5-47C3-AB28-3B9FD2DB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Problem</a:t>
            </a:r>
          </a:p>
          <a:p>
            <a:endParaRPr lang="en-US" altLang="ja-JP" dirty="0"/>
          </a:p>
          <a:p>
            <a:r>
              <a:rPr kumimoji="1" lang="en-US" altLang="ja-JP" dirty="0"/>
              <a:t>Cause</a:t>
            </a:r>
          </a:p>
          <a:p>
            <a:endParaRPr lang="en-US" altLang="ja-JP" dirty="0"/>
          </a:p>
          <a:p>
            <a:r>
              <a:rPr lang="en-US" altLang="ja-JP" dirty="0"/>
              <a:t>Possible Solution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Deadline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3EAFC3-19D2-45C1-BBD8-ABBE1838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4C028E7E-B82F-B4E6-157B-9BF07DA4502B}"/>
              </a:ext>
            </a:extLst>
          </p:cNvPr>
          <p:cNvSpPr/>
          <p:nvPr/>
        </p:nvSpPr>
        <p:spPr>
          <a:xfrm>
            <a:off x="5608947" y="1870075"/>
            <a:ext cx="6080289" cy="2982324"/>
          </a:xfrm>
          <a:prstGeom prst="wedgeRoundRectCallout">
            <a:avLst>
              <a:gd name="adj1" fmla="val -59910"/>
              <a:gd name="adj2" fmla="val 3339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/>
              <a:t>Issues</a:t>
            </a:r>
            <a:r>
              <a:rPr kumimoji="1" lang="en-US" altLang="ja-JP" dirty="0"/>
              <a:t>: Analyze what is hindering your progress. It is an existing problem that is causing delays.</a:t>
            </a:r>
          </a:p>
          <a:p>
            <a:endParaRPr kumimoji="1" lang="en-US" altLang="ja-JP" dirty="0"/>
          </a:p>
          <a:p>
            <a:r>
              <a:rPr lang="en-US" altLang="ja-JP" b="1" dirty="0"/>
              <a:t>Risks</a:t>
            </a:r>
            <a:r>
              <a:rPr lang="en-US" altLang="ja-JP" dirty="0"/>
              <a:t>: Try to plan for possible problems that could cause delays.</a:t>
            </a:r>
          </a:p>
          <a:p>
            <a:endParaRPr kumimoji="1" lang="en-US" altLang="ja-JP" dirty="0"/>
          </a:p>
          <a:p>
            <a:r>
              <a:rPr lang="en-US" altLang="ja-JP" dirty="0"/>
              <a:t>This should help you analyze your current progress and prepare for future problems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147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280</Words>
  <Application>Microsoft Macintosh PowerPoint</Application>
  <PresentationFormat>Widescreen</PresentationFormat>
  <Paragraphs>82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游ゴシック</vt:lpstr>
      <vt:lpstr>游ゴシック Light</vt:lpstr>
      <vt:lpstr>Arial</vt:lpstr>
      <vt:lpstr>Calibri</vt:lpstr>
      <vt:lpstr>Office テーマ</vt:lpstr>
      <vt:lpstr>Project: TA Report</vt:lpstr>
      <vt:lpstr>Activities of Previous Week</vt:lpstr>
      <vt:lpstr>UI Definition</vt:lpstr>
      <vt:lpstr>PowerPoint Presentation</vt:lpstr>
      <vt:lpstr>Use-case Diagram Description</vt:lpstr>
      <vt:lpstr>Plan for Next Week</vt:lpstr>
      <vt:lpstr>Phase Task Board</vt:lpstr>
      <vt:lpstr>Issues &amp; Risks (*if any)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xxxxxx</dc:title>
  <dc:creator>廉太郎 吉岡</dc:creator>
  <cp:lastModifiedBy>Habineza Merci</cp:lastModifiedBy>
  <cp:revision>37</cp:revision>
  <dcterms:created xsi:type="dcterms:W3CDTF">2018-09-25T05:16:53Z</dcterms:created>
  <dcterms:modified xsi:type="dcterms:W3CDTF">2023-10-25T04:45:26Z</dcterms:modified>
</cp:coreProperties>
</file>